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3" r:id="rId6"/>
    <p:sldId id="260"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4" d="100"/>
          <a:sy n="94" d="100"/>
        </p:scale>
        <p:origin x="-47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93726BA7-132E-4F87-A66E-EDD0985E6873}" type="datetimeFigureOut">
              <a:rPr lang="en-US" smtClean="0"/>
              <a:pPr/>
              <a:t>6/8/2011</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EE39676E-CCB4-44B3-83B5-803C8593CF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726BA7-132E-4F87-A66E-EDD0985E6873}" type="datetimeFigureOut">
              <a:rPr lang="en-US" smtClean="0"/>
              <a:pPr/>
              <a:t>6/8/2011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39676E-CCB4-44B3-83B5-803C8593CF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93726BA7-132E-4F87-A66E-EDD0985E6873}" type="datetimeFigureOut">
              <a:rPr lang="en-US" smtClean="0"/>
              <a:pPr/>
              <a:t>6/8/2011</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EE39676E-CCB4-44B3-83B5-803C8593CF1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726BA7-132E-4F87-A66E-EDD0985E6873}" type="datetimeFigureOut">
              <a:rPr lang="en-US" smtClean="0"/>
              <a:pPr/>
              <a:t>6/8/2011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39676E-CCB4-44B3-83B5-803C8593CF1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3726BA7-132E-4F87-A66E-EDD0985E6873}" type="datetimeFigureOut">
              <a:rPr lang="en-US" smtClean="0"/>
              <a:pPr/>
              <a:t>6/8/2011</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EE39676E-CCB4-44B3-83B5-803C8593CF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3726BA7-132E-4F87-A66E-EDD0985E6873}" type="datetimeFigureOut">
              <a:rPr lang="en-US" smtClean="0"/>
              <a:pPr/>
              <a:t>6/8/2011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39676E-CCB4-44B3-83B5-803C8593CF1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3726BA7-132E-4F87-A66E-EDD0985E6873}" type="datetimeFigureOut">
              <a:rPr lang="en-US" smtClean="0"/>
              <a:pPr/>
              <a:t>6/8/2011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E39676E-CCB4-44B3-83B5-803C8593CF1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3726BA7-132E-4F87-A66E-EDD0985E6873}" type="datetimeFigureOut">
              <a:rPr lang="en-US" smtClean="0"/>
              <a:pPr/>
              <a:t>6/8/2011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E39676E-CCB4-44B3-83B5-803C8593CF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93726BA7-132E-4F87-A66E-EDD0985E6873}" type="datetimeFigureOut">
              <a:rPr lang="en-US" smtClean="0"/>
              <a:pPr/>
              <a:t>6/8/2011</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EE39676E-CCB4-44B3-83B5-803C8593CF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3726BA7-132E-4F87-A66E-EDD0985E6873}" type="datetimeFigureOut">
              <a:rPr lang="en-US" smtClean="0"/>
              <a:pPr/>
              <a:t>6/8/2011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39676E-CCB4-44B3-83B5-803C8593CF1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93726BA7-132E-4F87-A66E-EDD0985E6873}" type="datetimeFigureOut">
              <a:rPr lang="en-US" smtClean="0"/>
              <a:pPr/>
              <a:t>6/8/2011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39676E-CCB4-44B3-83B5-803C8593CF18}"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93726BA7-132E-4F87-A66E-EDD0985E6873}" type="datetimeFigureOut">
              <a:rPr lang="en-US" smtClean="0"/>
              <a:pPr/>
              <a:t>6/8/2011</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EE39676E-CCB4-44B3-83B5-803C8593CF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8.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400" dirty="0" smtClean="0"/>
              <a:t>The Thirteenth Amendment</a:t>
            </a:r>
            <a:endParaRPr lang="en-US" sz="4400" dirty="0"/>
          </a:p>
        </p:txBody>
      </p:sp>
      <p:sp>
        <p:nvSpPr>
          <p:cNvPr id="6" name="Text Placeholder 5"/>
          <p:cNvSpPr>
            <a:spLocks noGrp="1"/>
          </p:cNvSpPr>
          <p:nvPr>
            <p:ph type="body" sz="half" idx="2"/>
          </p:nvPr>
        </p:nvSpPr>
        <p:spPr/>
        <p:txBody>
          <a:bodyPr>
            <a:normAutofit/>
          </a:bodyPr>
          <a:lstStyle/>
          <a:p>
            <a:r>
              <a:rPr lang="en-US" sz="1800" dirty="0" smtClean="0"/>
              <a:t>By: </a:t>
            </a:r>
            <a:r>
              <a:rPr lang="en-US" sz="1800" dirty="0" err="1" smtClean="0"/>
              <a:t>Kortnie</a:t>
            </a:r>
            <a:r>
              <a:rPr lang="en-US" sz="1800" dirty="0" smtClean="0"/>
              <a:t> Starr and </a:t>
            </a:r>
            <a:r>
              <a:rPr lang="en-US" sz="1800" dirty="0" err="1" smtClean="0"/>
              <a:t>Haylie</a:t>
            </a:r>
            <a:r>
              <a:rPr lang="en-US" sz="1800" dirty="0" smtClean="0"/>
              <a:t> Smiles</a:t>
            </a:r>
            <a:endParaRPr lang="en-US" sz="1800" dirty="0"/>
          </a:p>
        </p:txBody>
      </p:sp>
      <p:pic>
        <p:nvPicPr>
          <p:cNvPr id="7" name="Picture Placeholder 6" descr="13th.jpg"/>
          <p:cNvPicPr>
            <a:picLocks noGrp="1" noChangeAspect="1"/>
          </p:cNvPicPr>
          <p:nvPr>
            <p:ph type="pic" idx="1"/>
          </p:nvPr>
        </p:nvPicPr>
        <p:blipFill>
          <a:blip r:embed="rId2" cstate="print"/>
          <a:srcRect l="11136" r="11136"/>
          <a:stretch>
            <a:fillRect/>
          </a:stretch>
        </p:blipFill>
        <p:spPr/>
      </p:pic>
    </p:spTree>
  </p:cSld>
  <p:clrMapOvr>
    <a:masterClrMapping/>
  </p:clrMapOvr>
  <p:transition spd="med">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28600"/>
            <a:ext cx="7543800" cy="1173480"/>
          </a:xfrm>
        </p:spPr>
        <p:txBody>
          <a:bodyPr>
            <a:noAutofit/>
          </a:bodyPr>
          <a:lstStyle/>
          <a:p>
            <a:r>
              <a:rPr lang="en-US" sz="4400" dirty="0" smtClean="0"/>
              <a:t>What is the 13</a:t>
            </a:r>
            <a:r>
              <a:rPr lang="en-US" sz="4400" baseline="30000" dirty="0" smtClean="0"/>
              <a:t>th</a:t>
            </a:r>
            <a:r>
              <a:rPr lang="en-US" sz="4400" dirty="0" smtClean="0"/>
              <a:t> amendment</a:t>
            </a:r>
            <a:endParaRPr lang="en-US" sz="4400" dirty="0"/>
          </a:p>
        </p:txBody>
      </p:sp>
      <p:sp>
        <p:nvSpPr>
          <p:cNvPr id="6" name="Content Placeholder 5"/>
          <p:cNvSpPr>
            <a:spLocks noGrp="1"/>
          </p:cNvSpPr>
          <p:nvPr>
            <p:ph sz="half" idx="1"/>
          </p:nvPr>
        </p:nvSpPr>
        <p:spPr>
          <a:xfrm>
            <a:off x="228600" y="1600200"/>
            <a:ext cx="7239000" cy="4371752"/>
          </a:xfrm>
        </p:spPr>
        <p:txBody>
          <a:bodyPr>
            <a:normAutofit/>
          </a:bodyPr>
          <a:lstStyle/>
          <a:p>
            <a:r>
              <a:rPr lang="en-US" sz="2400" dirty="0" smtClean="0"/>
              <a:t>It is the 13</a:t>
            </a:r>
            <a:r>
              <a:rPr lang="en-US" sz="2400" baseline="30000" dirty="0" smtClean="0"/>
              <a:t>th</a:t>
            </a:r>
            <a:r>
              <a:rPr lang="en-US" sz="2400" dirty="0" smtClean="0"/>
              <a:t> Amendment added to the constitution. It states that no one can be a slave or enslaved. Congress has the power to enforce this article by appropriate  legislation.</a:t>
            </a:r>
          </a:p>
          <a:p>
            <a:r>
              <a:rPr lang="en-US" sz="2400" dirty="0" smtClean="0"/>
              <a:t>It was passed January 31, 1865. But was ratified on December 6</a:t>
            </a:r>
            <a:r>
              <a:rPr lang="en-US" sz="2400" baseline="30000" dirty="0" smtClean="0"/>
              <a:t>th</a:t>
            </a:r>
            <a:r>
              <a:rPr lang="en-US" sz="2400" dirty="0" smtClean="0"/>
              <a:t>, 1865.</a:t>
            </a:r>
          </a:p>
          <a:p>
            <a:r>
              <a:rPr lang="en-US" sz="2400" dirty="0" smtClean="0"/>
              <a:t>We still have this Amendment today.</a:t>
            </a:r>
          </a:p>
          <a:p>
            <a:r>
              <a:rPr lang="en-US" sz="2400" dirty="0" smtClean="0"/>
              <a:t>Abe Lincoln created the 13</a:t>
            </a:r>
            <a:r>
              <a:rPr lang="en-US" sz="2400" baseline="30000" dirty="0" smtClean="0"/>
              <a:t>th</a:t>
            </a:r>
            <a:r>
              <a:rPr lang="en-US" sz="2400" dirty="0" smtClean="0"/>
              <a:t> amendment.</a:t>
            </a:r>
          </a:p>
          <a:p>
            <a:r>
              <a:rPr lang="en-US" sz="2400" dirty="0" smtClean="0"/>
              <a:t>Was approved by 27 states in the north and 8 in the south.</a:t>
            </a:r>
            <a:endParaRPr lang="en-US" sz="2400" dirty="0"/>
          </a:p>
        </p:txBody>
      </p:sp>
    </p:spTree>
  </p:cSld>
  <p:clrMapOvr>
    <a:masterClrMapping/>
  </p:clrMapOvr>
  <p:transition spd="slow">
    <p:zoom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Effects on the people</a:t>
            </a:r>
            <a:endParaRPr lang="en-US" sz="4400" dirty="0"/>
          </a:p>
        </p:txBody>
      </p:sp>
      <p:sp>
        <p:nvSpPr>
          <p:cNvPr id="4" name="Content Placeholder 3"/>
          <p:cNvSpPr>
            <a:spLocks noGrp="1"/>
          </p:cNvSpPr>
          <p:nvPr>
            <p:ph sz="half" idx="1"/>
          </p:nvPr>
        </p:nvSpPr>
        <p:spPr>
          <a:xfrm>
            <a:off x="152400" y="1676400"/>
            <a:ext cx="7239000" cy="4371752"/>
          </a:xfrm>
        </p:spPr>
        <p:txBody>
          <a:bodyPr>
            <a:normAutofit/>
          </a:bodyPr>
          <a:lstStyle/>
          <a:p>
            <a:r>
              <a:rPr lang="en-US" sz="2400" dirty="0" smtClean="0"/>
              <a:t>The freed slaves were happy they were free but didn’t know what to do because they knew nothing else but working for white people. </a:t>
            </a:r>
          </a:p>
          <a:p>
            <a:r>
              <a:rPr lang="en-US" sz="2400" dirty="0" smtClean="0"/>
              <a:t>The Northern states and abolitionists were glad that slavery was abolished.</a:t>
            </a:r>
          </a:p>
          <a:p>
            <a:r>
              <a:rPr lang="en-US" sz="2400" dirty="0" smtClean="0"/>
              <a:t>On the other hand the South was angry and lost all there slaves and were losing workers, since they used slaves to help make money they are losing money as well. </a:t>
            </a:r>
            <a:endParaRPr lang="en-US" sz="2400" dirty="0"/>
          </a:p>
        </p:txBody>
      </p:sp>
    </p:spTree>
  </p:cSld>
  <p:clrMapOvr>
    <a:masterClrMapping/>
  </p:clrMapOvr>
  <p:transition spd="slow">
    <p:pull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Continued…</a:t>
            </a:r>
            <a:endParaRPr lang="en-US" sz="4400" dirty="0"/>
          </a:p>
        </p:txBody>
      </p:sp>
      <p:sp>
        <p:nvSpPr>
          <p:cNvPr id="4" name="Content Placeholder 3"/>
          <p:cNvSpPr>
            <a:spLocks noGrp="1"/>
          </p:cNvSpPr>
          <p:nvPr>
            <p:ph sz="half" idx="1"/>
          </p:nvPr>
        </p:nvSpPr>
        <p:spPr>
          <a:xfrm>
            <a:off x="228600" y="1676400"/>
            <a:ext cx="7239000" cy="4371752"/>
          </a:xfrm>
        </p:spPr>
        <p:txBody>
          <a:bodyPr>
            <a:normAutofit lnSpcReduction="10000"/>
          </a:bodyPr>
          <a:lstStyle/>
          <a:p>
            <a:r>
              <a:rPr lang="en-US" sz="2400" dirty="0" smtClean="0"/>
              <a:t>The South created “black codes” which basically allowed laws to be put on blacks. This allowed the South to keep there ex-slaves as workers. Some believed the “black codes” were worse than slavery to begin with.</a:t>
            </a:r>
          </a:p>
          <a:p>
            <a:r>
              <a:rPr lang="en-US" sz="2400" dirty="0" smtClean="0"/>
              <a:t>The “black codes” were from 1865-1866 and were created by the ex confederate states in the south. They are related to the Jim Crow laws. Jim Crow laws were laws saying no blacks could be in public schools, restraints, bathrooms, and hotels. They were related cause it was laws on blacks and what they can and cant do.</a:t>
            </a:r>
            <a:endParaRPr lang="en-US" sz="2400" dirty="0"/>
          </a:p>
        </p:txBody>
      </p:sp>
    </p:spTree>
  </p:cSld>
  <p:clrMapOvr>
    <a:masterClrMapping/>
  </p:clrMapOvr>
  <p:transition spd="slow">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EFFECTS AFTER THE 13</a:t>
            </a:r>
            <a:r>
              <a:rPr lang="en-US" sz="4000" baseline="30000" dirty="0" smtClean="0"/>
              <a:t>TH</a:t>
            </a:r>
            <a:r>
              <a:rPr lang="en-US" sz="4000" dirty="0" smtClean="0"/>
              <a:t> AMENDMENT</a:t>
            </a:r>
            <a:endParaRPr lang="en-US" sz="4000" dirty="0"/>
          </a:p>
        </p:txBody>
      </p:sp>
      <p:sp>
        <p:nvSpPr>
          <p:cNvPr id="4" name="Content Placeholder 3"/>
          <p:cNvSpPr>
            <a:spLocks noGrp="1"/>
          </p:cNvSpPr>
          <p:nvPr>
            <p:ph sz="half" idx="1"/>
          </p:nvPr>
        </p:nvSpPr>
        <p:spPr>
          <a:xfrm>
            <a:off x="457200" y="2057400"/>
            <a:ext cx="7239000" cy="4371752"/>
          </a:xfrm>
        </p:spPr>
        <p:txBody>
          <a:bodyPr>
            <a:normAutofit/>
          </a:bodyPr>
          <a:lstStyle/>
          <a:p>
            <a:r>
              <a:rPr lang="en-US" sz="2400" dirty="0" smtClean="0"/>
              <a:t>4 million slaves had to be formed into national life. </a:t>
            </a:r>
          </a:p>
          <a:p>
            <a:r>
              <a:rPr lang="en-US" sz="2400" dirty="0" smtClean="0"/>
              <a:t>4 years of destruction took place, Americans turned there energies to rebuilding their nation.</a:t>
            </a:r>
          </a:p>
          <a:p>
            <a:r>
              <a:rPr lang="en-US" sz="2400" dirty="0" smtClean="0"/>
              <a:t>It took over 100 years for blacks and whites to be treated equally.</a:t>
            </a:r>
          </a:p>
          <a:p>
            <a:endParaRPr lang="en-US" sz="2400" dirty="0" smtClean="0"/>
          </a:p>
        </p:txBody>
      </p:sp>
    </p:spTree>
  </p:cSld>
  <p:clrMapOvr>
    <a:masterClrMapping/>
  </p:clrMapOvr>
  <p:transition spd="slow">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5897880" cy="1173480"/>
          </a:xfrm>
        </p:spPr>
        <p:txBody>
          <a:bodyPr>
            <a:normAutofit fontScale="90000"/>
          </a:bodyPr>
          <a:lstStyle/>
          <a:p>
            <a:r>
              <a:rPr lang="en-US" sz="4400" dirty="0" smtClean="0"/>
              <a:t>Pictures of life before the 13</a:t>
            </a:r>
            <a:r>
              <a:rPr lang="en-US" sz="4400" baseline="30000" dirty="0" smtClean="0"/>
              <a:t>th</a:t>
            </a:r>
            <a:r>
              <a:rPr lang="en-US" sz="4400" dirty="0" smtClean="0"/>
              <a:t> amendment</a:t>
            </a:r>
            <a:endParaRPr lang="en-US" sz="4400" dirty="0"/>
          </a:p>
        </p:txBody>
      </p:sp>
      <p:pic>
        <p:nvPicPr>
          <p:cNvPr id="5" name="Content Placeholder 4" descr="black pppl.jpg"/>
          <p:cNvPicPr>
            <a:picLocks noGrp="1" noChangeAspect="1"/>
          </p:cNvPicPr>
          <p:nvPr>
            <p:ph sz="half" idx="1"/>
          </p:nvPr>
        </p:nvPicPr>
        <p:blipFill>
          <a:blip r:embed="rId2" cstate="print"/>
          <a:stretch>
            <a:fillRect/>
          </a:stretch>
        </p:blipFill>
        <p:spPr>
          <a:xfrm rot="20166362">
            <a:off x="249048" y="2438656"/>
            <a:ext cx="3530991" cy="4234375"/>
          </a:xfrm>
        </p:spPr>
      </p:pic>
      <p:pic>
        <p:nvPicPr>
          <p:cNvPr id="6" name="Picture 5" descr="koscjdjkjcf.jpg"/>
          <p:cNvPicPr>
            <a:picLocks noChangeAspect="1"/>
          </p:cNvPicPr>
          <p:nvPr/>
        </p:nvPicPr>
        <p:blipFill>
          <a:blip r:embed="rId3" cstate="print"/>
          <a:stretch>
            <a:fillRect/>
          </a:stretch>
        </p:blipFill>
        <p:spPr>
          <a:xfrm rot="1098711">
            <a:off x="3848942" y="1601666"/>
            <a:ext cx="3857625" cy="2809875"/>
          </a:xfrm>
          <a:prstGeom prst="rect">
            <a:avLst/>
          </a:prstGeom>
        </p:spPr>
      </p:pic>
      <p:pic>
        <p:nvPicPr>
          <p:cNvPr id="7" name="Picture 6" descr="slaves.jpg"/>
          <p:cNvPicPr>
            <a:picLocks noChangeAspect="1"/>
          </p:cNvPicPr>
          <p:nvPr/>
        </p:nvPicPr>
        <p:blipFill>
          <a:blip r:embed="rId4" cstate="print"/>
          <a:stretch>
            <a:fillRect/>
          </a:stretch>
        </p:blipFill>
        <p:spPr>
          <a:xfrm>
            <a:off x="3505200" y="4709922"/>
            <a:ext cx="3388136" cy="2148078"/>
          </a:xfrm>
          <a:prstGeom prst="rect">
            <a:avLst/>
          </a:prstGeom>
        </p:spPr>
      </p:pic>
    </p:spTree>
  </p:cSld>
  <p:clrMapOvr>
    <a:masterClrMapping/>
  </p:clrMapOvr>
  <p:transition spd="slow">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5897880" cy="1173480"/>
          </a:xfrm>
        </p:spPr>
        <p:txBody>
          <a:bodyPr>
            <a:normAutofit fontScale="90000"/>
          </a:bodyPr>
          <a:lstStyle/>
          <a:p>
            <a:r>
              <a:rPr lang="en-US" sz="4400" dirty="0" smtClean="0"/>
              <a:t>Pictures of life after the 13</a:t>
            </a:r>
            <a:r>
              <a:rPr lang="en-US" sz="4400" baseline="30000" dirty="0" smtClean="0"/>
              <a:t>th</a:t>
            </a:r>
            <a:r>
              <a:rPr lang="en-US" sz="4400" dirty="0" smtClean="0"/>
              <a:t> amendment</a:t>
            </a:r>
            <a:endParaRPr lang="en-US" sz="4400" dirty="0"/>
          </a:p>
        </p:txBody>
      </p:sp>
      <p:pic>
        <p:nvPicPr>
          <p:cNvPr id="6" name="Picture 5" descr="juneteenth.jpg"/>
          <p:cNvPicPr>
            <a:picLocks noChangeAspect="1"/>
          </p:cNvPicPr>
          <p:nvPr/>
        </p:nvPicPr>
        <p:blipFill>
          <a:blip r:embed="rId2" cstate="print"/>
          <a:stretch>
            <a:fillRect/>
          </a:stretch>
        </p:blipFill>
        <p:spPr>
          <a:xfrm rot="20403880">
            <a:off x="77093" y="2591243"/>
            <a:ext cx="4722002" cy="3963924"/>
          </a:xfrm>
          <a:prstGeom prst="rect">
            <a:avLst/>
          </a:prstGeom>
        </p:spPr>
      </p:pic>
      <p:pic>
        <p:nvPicPr>
          <p:cNvPr id="8" name="Content Placeholder 7" descr="black-and-white-shake-hands.jpg"/>
          <p:cNvPicPr>
            <a:picLocks noGrp="1" noChangeAspect="1"/>
          </p:cNvPicPr>
          <p:nvPr>
            <p:ph sz="half" idx="1"/>
          </p:nvPr>
        </p:nvPicPr>
        <p:blipFill>
          <a:blip r:embed="rId3" cstate="print"/>
          <a:stretch>
            <a:fillRect/>
          </a:stretch>
        </p:blipFill>
        <p:spPr>
          <a:xfrm rot="1495735">
            <a:off x="4469629" y="1286526"/>
            <a:ext cx="4612636" cy="3064840"/>
          </a:xfrm>
        </p:spPr>
      </p:pic>
    </p:spTree>
  </p:cSld>
  <p:clrMapOvr>
    <a:masterClrMapping/>
  </p:clrMapOvr>
  <p:transition spd="slow">
    <p:cover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0" y="2209800"/>
            <a:ext cx="6521337" cy="1569660"/>
          </a:xfrm>
          <a:prstGeom prst="rect">
            <a:avLst/>
          </a:prstGeom>
          <a:noFill/>
        </p:spPr>
        <p:txBody>
          <a:bodyPr wrap="none" lIns="91440" tIns="45720" rIns="91440" bIns="45720">
            <a:spAutoFit/>
          </a:bodyPr>
          <a:lstStyle/>
          <a:p>
            <a:pPr algn="ctr"/>
            <a:r>
              <a:rPr lang="en-US" sz="96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THE END!!!</a:t>
            </a:r>
            <a:endParaRPr lang="en-US" sz="96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spd="slow">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109</TotalTime>
  <Words>343</Words>
  <Application>Microsoft Office PowerPoint</Application>
  <PresentationFormat>On-screen Show (4:3)</PresentationFormat>
  <Paragraphs>22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Opulent</vt:lpstr>
      <vt:lpstr>The Thirteenth Amendment</vt:lpstr>
      <vt:lpstr>What is the 13th amendment</vt:lpstr>
      <vt:lpstr>Effects on the people</vt:lpstr>
      <vt:lpstr>Continued…</vt:lpstr>
      <vt:lpstr>EFFECTS AFTER THE 13TH AMENDMENT</vt:lpstr>
      <vt:lpstr>Pictures of life before the 13th amendment</vt:lpstr>
      <vt:lpstr>Pictures of life after the 13th amendment</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Thirteenth Amendment</dc:title>
  <dc:creator>PVI Student</dc:creator>
  <cp:lastModifiedBy>PV</cp:lastModifiedBy>
  <cp:revision>17</cp:revision>
  <dcterms:created xsi:type="dcterms:W3CDTF">2011-05-31T13:57:13Z</dcterms:created>
  <dcterms:modified xsi:type="dcterms:W3CDTF">2011-06-08T15:16:55Z</dcterms:modified>
</cp:coreProperties>
</file>